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0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E8CF-90EB-6D41-8C12-12C3192BF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BE7ABE-5892-014B-AF80-BDCDFAA98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4B2FC-C657-3F4F-9797-92541768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26DE3-38B1-A340-BBF9-3890169B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5E0F7-E319-7D48-8ED5-BB5EAB3D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0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E5E2-C1DA-5342-A61C-7FF78283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AD8B1-9732-664C-B831-D0D4382F8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73C64-5FEA-CB44-9DF5-B5B391FB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0C5FA-0769-3541-8C2E-3D708C59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D66C8-37AE-2645-BE08-C1D1792B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2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F39BB-ED29-A543-8060-8A79A7942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CA376-9A51-E649-81B7-2C19B3AC0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DC10C-408A-1343-9CA0-40E0C85A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0D282-2504-0943-84C7-04669F10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866FD-D162-CF4C-8F86-97459553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E7A82-A23C-7943-ADD1-0E1E20C8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1B19B-6803-4848-BCD8-06FCDB898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21682-0771-244A-916C-FD09E667A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C789-BE0A-8F44-BAA8-4B80CD00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BF6B3-34B3-0742-9E9E-597D96843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39119-D770-1540-8DD1-49485C5F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8D65B-ACE6-D74F-A044-8F5379108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E1D54-192A-8444-BAEC-4B556912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DEE8E-2075-7F43-9D30-910D0BC1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08AAB-80D9-C347-8F2D-05214313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4E67-64A3-AD4E-A5EA-E5DBC0956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E26FB-76B2-C74C-8566-0E64EC9F2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791C0-E373-C24B-98A5-8E060FF8A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33C2F-F5B2-234F-8733-DA83142DF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9C1B-C6DB-5D49-B034-3B59F988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3D31B-E02D-6247-8FCB-9BDEA434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3DA58-3F5B-1F4E-9CD3-EA90F928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073B-523D-A143-9BC4-3822FB918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F1558-4F02-314F-806A-91C23973D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A2E7D8-D273-CD4A-A238-9146C033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1E434B-8FE3-134C-9BDB-06DF40480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6145C-EF25-B447-9E05-3645A0A8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1C6B1-2BB3-AC4E-BB83-D0C4478E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929BB-8484-AB4D-926C-61BE86DE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FA0A-0B51-C144-8C0F-6CD61DD1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667E9-372C-4B46-8899-9B437C73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242E7-3CF7-9C49-948A-1D586E35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9B096-7668-724B-99B6-A7FB8764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6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42C0B5-592E-B644-B4BC-F21F9AF3B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1CEA4-8AE4-754A-A99E-C99B6208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538D1-D429-3B4A-A80F-6CC8F27E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9E3A3-F466-4041-8F1F-1FC3A06D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7906-7EF6-0544-861F-EC916A610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95183-FDBC-B549-B255-B26252F61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FEB69-0CCB-CE44-B942-45501FBD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B6382-650C-DF43-9685-3F2AB1D0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A39EA-8067-4A41-8C25-53549CCD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B8F4-1596-4942-A6A1-9E9242C6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860A3-5B44-5F48-9A9E-29D64964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04232-7D0D-904A-83EC-66D9466B5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6C855-E630-2040-8473-C6372EE0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4ADEA-77E3-7749-8A0F-F4D7D40E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14AE5-0A05-344F-B96F-763956CC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8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26A6C-125F-994E-AB47-8C617938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82D30-E5F8-2C42-96AE-959B86B1B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68E88-B5B4-5442-9696-64A2D06FA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1E5C-995B-384A-ACAE-DB77657F569E}" type="datetimeFigureOut">
              <a:rPr lang="en-US" smtClean="0"/>
              <a:t>7/9/18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A942-D4EE-1343-9106-B9135402D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CA919-728C-FE4B-BA32-2F1DCAC3D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A0A1D-98CA-BD45-8C8D-38301D2D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7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8AF2-A039-A64B-8E1B-78FA87F69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781F2-FA45-624A-8F1E-1858E2141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lumna Marizaida.jpg">
            <a:extLst>
              <a:ext uri="{FF2B5EF4-FFF2-40B4-BE49-F238E27FC236}">
                <a16:creationId xmlns:a16="http://schemas.microsoft.com/office/drawing/2014/main" id="{1BCD7CB3-F23A-F24B-B4BE-2903387E85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3" t="8259" r="-677" b="35322"/>
          <a:stretch/>
        </p:blipFill>
        <p:spPr>
          <a:xfrm>
            <a:off x="152400" y="171957"/>
            <a:ext cx="11791950" cy="645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3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Sanchez Cesareo, Marizaida</dc:creator>
  <cp:lastModifiedBy>Sanchez Cesareo, Marizaida</cp:lastModifiedBy>
  <cp:revision>2</cp:revision>
  <dcterms:created xsi:type="dcterms:W3CDTF">2018-07-09T23:27:18Z</dcterms:created>
  <dcterms:modified xsi:type="dcterms:W3CDTF">2018-07-09T23:43:10Z</dcterms:modified>
</cp:coreProperties>
</file>